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3" r:id="rId3"/>
    <p:sldId id="323" r:id="rId4"/>
    <p:sldId id="324" r:id="rId5"/>
    <p:sldId id="325" r:id="rId6"/>
    <p:sldId id="326" r:id="rId7"/>
    <p:sldId id="327" r:id="rId8"/>
    <p:sldId id="328" r:id="rId9"/>
    <p:sldId id="32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0A4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F9817-4990-7B09-2F2A-875685DD3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4D174-9ADE-ABF2-8C65-91AC628BF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3E17B-8851-4649-8F5C-CAFEA0F1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CA054-32AF-4738-BA83-16A278EA65D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BEF09-A9BD-47B1-F1E4-8E7CEEC3C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AAB8A-ED5E-2EC4-D8B1-1E20B8C83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D986-6B4B-4669-AA99-8BC03590D7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87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FD3BE-E487-EAE4-C054-0766AA9E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5EB068-28ED-CD12-8CDB-27483D670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A713C-49DB-4E7E-2987-894124F1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CA054-32AF-4738-BA83-16A278EA65D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D6086-DAF5-7219-A46B-B41F2B3E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1C377-C631-372C-EDF0-F081812AE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D986-6B4B-4669-AA99-8BC03590D7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8376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DA88C-8E4D-DA39-48D1-5B670F715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8E95C-A574-AD46-3D54-8332A32C3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CE2BA-DCA4-99ED-1853-F8E515037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CA054-32AF-4738-BA83-16A278EA65D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A0514-5A92-C042-B4D0-821FA2885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1AB7B-09F4-7E4A-03D5-ED27C3C30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D986-6B4B-4669-AA99-8BC03590D7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2133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D3DC6E-AE8E-4032-A457-D8C6FB7E96EF}"/>
              </a:ext>
            </a:extLst>
          </p:cNvPr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6417D7-FE59-4201-9349-19B2F05EA8F9}"/>
              </a:ext>
            </a:extLst>
          </p:cNvPr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4D0E3A-F822-45AD-B72D-BF02CEC8907F}"/>
              </a:ext>
            </a:extLst>
          </p:cNvPr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81649A-8E6C-400A-9C41-3648714F2E17}"/>
              </a:ext>
            </a:extLst>
          </p:cNvPr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EA544F-3D4D-4B3B-9E48-49F6982ABED5}"/>
              </a:ext>
            </a:extLst>
          </p:cNvPr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B8EA09B-9BB8-4362-87EB-046A6C96C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21115-E72C-4AE9-A817-65743FC150F0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8647C20-AE83-42EB-BC7A-DEEABFD5E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A35ABF1-4404-40D8-BB3F-51F91BADC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9975B-BA7F-4F1B-BCB2-DDE60AD5E97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8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76048-D164-4E30-AC28-EED58B2D1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427BA-91D1-4517-975E-C2496265F807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7ED39-9D71-4788-8F60-92A2FEEB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D4DD6-9B09-4AE2-9FD8-B7286F72E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89F1A-E337-4E35-BCA4-C3F86362AAF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897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99766-ACC2-43B5-A3A4-351B448B7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3D03F-96E0-4610-9B69-6A6BBC30F74B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4565-4F99-4F52-A1A7-43D0F4B58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CF7F4-E0C9-48AB-9A0F-40D9A41E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E1053-8F54-4BFF-B225-EB623D8E588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571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24D6B9-DE07-4876-9343-A712B946A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0D26D-D535-4D04-8A40-9D15012EEF0B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597878-3593-40E0-ADFA-41DE16D3E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F71A57-6C08-4376-87BA-59E93E4E0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67112-58CC-42FE-A56D-E91B1BE2F14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015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1E9BE00-15A2-4255-B6CA-067AA9C36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B4CA9-52CB-4997-B48F-795F972CDA88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41C47A-BA4E-4797-97D6-A28A9D23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B3DB55-54DE-4A12-9789-0D442A3B0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201F0-B9E9-4BBF-A598-C95342280CD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360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EDCC09F-6FDA-4D34-9175-3B9A0ADD9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E93B6-1186-48BE-A8CC-201BE98D446B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EA5E02-DB97-417D-AA8A-E9E46BF41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D49BF3-7607-4340-B5DE-74C27E0F5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83965-3410-478F-96FA-759706836E9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340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51EDCC7-917C-4D4C-8E67-FA8228179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FF9F0-5AF4-40AC-995C-43704E4CA3CB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820A688-2950-46AD-A54B-5297D6FE1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7217DA-54DA-4913-AF6C-E624EACD0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5F581-CEA3-4BDC-A3AE-01E325612EBB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6868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F102A0-F1DD-4AAF-82DB-29264B18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2A921-3E7B-4E31-991F-17333FACA515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58BA8D7-5D36-463C-9C97-D679E26F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1133CD-9F2F-4399-A8B0-C63DFA12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DBCF1-96C5-4542-BBC6-6CBA5416394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16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BA600-A139-014E-E276-11D0D2A9F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F57AF-22D6-BAE3-FFE3-A62A8DB50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DFDCE-3DED-A426-AD26-25955732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CA054-32AF-4738-BA83-16A278EA65D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85E5B-195B-72C0-558B-E1A912C7C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2F6CB-7544-C8C5-D75C-B0BF0B51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D986-6B4B-4669-AA99-8BC03590D7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1847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95415F-0C32-44A6-9A1A-E3C10D859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6D730-0D10-4E45-A3F1-24F226AF5A61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7C2427-D493-4AB5-9C96-AF656FCB3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9CD125-8E40-44EB-9B05-AB64C42E9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A0795-46AB-4228-B364-C56956A6FFAB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438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3194D5B-AE6B-4B3B-B028-C5CC9BB4434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D1300-31C7-40DA-B0A9-4F2555D2C40E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96C792-66E2-4202-A363-C5F324CA116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F624B7-0BF1-4A3C-BB7E-3E4403BB596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40379269-5F31-4228-A42A-43FA1520C60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8829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4AC98-435B-47EA-983D-09233EDB2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3D203-0870-4DC0-8FAA-1D8C794A13EE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DE960-1FA4-4B57-B758-9906F903A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2FD09-8A79-4489-A3E0-A1140AE18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CA334-D4B6-43AD-90BB-E36BA502B68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4828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D1BB08-D2F2-42C4-AFB3-4F1B4582E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1EF2B-73D4-4EE8-B7C5-8051DA9E2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AD6FE0-6A71-4252-890B-D40A2E54DD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EC95E-EC2F-4751-9CFE-2F8BD844114B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4C515DA-C2D6-436B-BCD1-A5878C0F02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3029C73-80C4-4763-9BF4-89A5299E9D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B2C929D-B6C3-4820-8FCD-A8AE7399C60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965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9EAC4-752D-4E9E-A185-16CA4C85D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941A6-E9EF-4CD3-AFB9-E66A7A4B5B01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9B6AE-199C-468E-A985-F21D52AEB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B7B51-C5F4-48C3-989E-4E59CFC96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2A931-A9A4-4665-B2B1-9F98B20C422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1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058737-ECEB-49C1-B3C8-6CA9D07E8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4C92C4-3B21-41E8-BB02-63FAB8871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CF70DA3-3884-456F-95A5-978473DA37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801C6-ADBE-4B7B-BF7B-65B33EE6ECC9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6602F8-E500-47E2-B2A2-352F972E2E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1A090E-02E0-4C97-97A9-172187F9E1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92FBEB8-80BA-416F-9091-033E307DAA2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6829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5BE475B-B3F3-444D-9A45-C50B0E33384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1FAAD-F7E0-4CF8-B380-02C54ED9C5D1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963D28-400A-480A-9BD8-49BAA4980A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BE02C1-DD69-437F-AD9C-08B4ED3B46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FD89449-78D3-46AD-91B1-B847B70C325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6621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88261-15E6-4E4D-BE62-5D475A13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EBF05-73E7-4BC7-88B5-4FC9383234F9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3A624-84AC-44A2-872E-31BAD9D61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D9237-87E5-4BFD-B16E-3996701A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5722D-E563-431A-B625-9DC1B63AC27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7061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6640D-87AD-4D5F-B734-26CDBA78B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25972-6F5B-448F-8674-698528EFE4A5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A41F2-0160-4507-AF88-6EDCCE98B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C0472-B134-4509-89E0-29A9BBFF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0AA02-2D81-4A7B-993E-59E62C047B2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3328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FF65F-F82B-F245-E5A9-B9D43AF6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5BB09-0A15-F4D0-98C5-7AD58BC88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911B3-C6B2-A762-B016-51B65E1E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CA054-32AF-4738-BA83-16A278EA65D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64F20-00DA-2F99-CBB9-BC6BC0B7E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31B8A-91DD-CCDE-C516-AB1D0CB6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D986-6B4B-4669-AA99-8BC03590D7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5532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46A9E-82EB-BD91-2DD1-BFE4B85B3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D1ABE-F9D5-BB26-5AB2-CED2CB707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7473D8-0E92-9907-E35E-9203707BF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64CF8-035C-4B8C-6E7C-CBB6BF136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CA054-32AF-4738-BA83-16A278EA65D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3D900-A97D-A5D6-34C3-A6A979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274BD-ABB8-EEBF-EBAD-9601FC616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D986-6B4B-4669-AA99-8BC03590D7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3815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9DA2-691A-5F97-3927-56675AEE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2B5B8-400D-82DB-4614-53EF71EA3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7BBF1-CA28-CC94-1AA7-EBBE9EEB8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C0120-3E5A-C71C-B842-5CDA31E205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50CA88-8E04-5A6A-3F18-A85058E2E0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25FEF-F0A5-9FF6-A025-0D12D0BB5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CA054-32AF-4738-BA83-16A278EA65D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513825-EF7C-886E-DD96-4B3C5863C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9CAAF7-4855-A646-9BBD-2C556C92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D986-6B4B-4669-AA99-8BC03590D7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8043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D771-6A4C-EEA6-1EB2-88EA9D4B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051DE7-C214-9B7D-F73F-BA5BC1A30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CA054-32AF-4738-BA83-16A278EA65D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06CB26-E08B-47F9-302B-9EC333E59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1E06D-2B6A-DE55-A0D2-2D7B9533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D986-6B4B-4669-AA99-8BC03590D7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1921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DF2231-BF5B-76C0-272B-A9509613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CA054-32AF-4738-BA83-16A278EA65D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565F58-E94C-1798-1F60-CA8C9A72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99C50-E08F-1FB8-74B8-21EA96BE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D986-6B4B-4669-AA99-8BC03590D7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0727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98FBC-00BF-A400-0702-413C56B84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8A2AC-BF01-EEFF-69E7-4AB7537AF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B0452-E37B-33D1-4216-799923285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BD4C9-5A60-5474-A50A-46A789FC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CA054-32AF-4738-BA83-16A278EA65D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E2C60-FF68-2AAB-436A-CB5827041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90341-5992-E8DD-8FA8-A7B4524DE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D986-6B4B-4669-AA99-8BC03590D7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716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9B7A-2AF8-9E43-431F-A38473F88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C6C956-70AF-F738-E19C-3F842FB21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58EC3-EAEB-0666-6553-D641B748C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2995F-A7E2-2D0C-4187-DDA890960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CA054-32AF-4738-BA83-16A278EA65D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9CD59-845A-A5C4-9E96-160E96970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BC4FD-36DB-7509-3310-2698BD63E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D986-6B4B-4669-AA99-8BC03590D7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2812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CA212-8B6A-DA6B-2F53-F68AEE1BA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49927-99DA-EC80-55BA-6BF2ED37F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DD649-737F-3023-6C15-14F0EDC6B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CA054-32AF-4738-BA83-16A278EA65D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9A343-80A9-1FE3-3E8A-21CA35A57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95389-42C6-CAFE-5B5F-1A45B88EE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5D986-6B4B-4669-AA99-8BC03590D7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042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D4EF"/>
            </a:gs>
            <a:gs pos="10001">
              <a:srgbClr val="64D4EF"/>
            </a:gs>
            <a:gs pos="100000">
              <a:srgbClr val="06588E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21CEC49F-9D4E-49C6-AD2D-3695CB33E6F1}"/>
              </a:ext>
            </a:extLst>
          </p:cNvPr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851E45B-68A3-4999-9322-8AE4189F9592}"/>
                </a:ext>
              </a:extLst>
            </p:cNvPr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07A878-80C4-4BF0-A89C-032448328C64}"/>
                </a:ext>
              </a:extLst>
            </p:cNvPr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0FD02C8-E92F-4D64-8F94-85F02283DB31}"/>
                </a:ext>
              </a:extLst>
            </p:cNvPr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52806AF-23AB-41C2-8896-0569A31B0204}"/>
                </a:ext>
              </a:extLst>
            </p:cNvPr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412D5C-1587-4946-8E88-2B43137F4EDD}"/>
                </a:ext>
              </a:extLst>
            </p:cNvPr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450B5A-922E-4EF8-AB9E-5C34CDE11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B0386766-F38E-48DE-AADC-6A94FD057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B7AE4-30D3-40F7-8F92-4D76B759E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EEF1824-5AC9-4F03-86D4-2A17F0712A27}" type="datetimeFigureOut">
              <a:rPr lang="en-AU"/>
              <a:pPr>
                <a:defRPr/>
              </a:pPr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8C750-1E73-4B72-BA8D-04E52E82E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0C267-B333-408B-A641-F08C0E2ED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3200">
                <a:solidFill>
                  <a:srgbClr val="0A304A"/>
                </a:solidFill>
              </a:defRPr>
            </a:lvl1pPr>
          </a:lstStyle>
          <a:p>
            <a:fld id="{45B3D82E-2E1E-4667-8BEB-5392C5188436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94511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966824-C4BB-4FA2-93D9-9634D34DF752}"/>
              </a:ext>
            </a:extLst>
          </p:cNvPr>
          <p:cNvGrpSpPr>
            <a:grpSpLocks/>
          </p:cNvGrpSpPr>
          <p:nvPr/>
        </p:nvGrpSpPr>
        <p:grpSpPr bwMode="auto">
          <a:xfrm>
            <a:off x="1712913" y="523875"/>
            <a:ext cx="8802687" cy="5943600"/>
            <a:chOff x="0" y="0"/>
            <a:chExt cx="3873321" cy="415124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7B32A84-C059-4E4F-B7E1-36675EE29131}"/>
                </a:ext>
              </a:extLst>
            </p:cNvPr>
            <p:cNvSpPr/>
            <p:nvPr/>
          </p:nvSpPr>
          <p:spPr>
            <a:xfrm>
              <a:off x="0" y="0"/>
              <a:ext cx="3873321" cy="415124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0CC145CB-E0FA-4948-8EBD-6BD8CC2D4450}"/>
                </a:ext>
              </a:extLst>
            </p:cNvPr>
            <p:cNvSpPr txBox="1"/>
            <p:nvPr/>
          </p:nvSpPr>
          <p:spPr>
            <a:xfrm>
              <a:off x="189300" y="189601"/>
              <a:ext cx="3494721" cy="37720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0970" tIns="70485" rIns="140970" bIns="70485" spcCol="1270" anchor="ctr"/>
            <a:lstStyle/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South Thornlie Primary School </a:t>
              </a:r>
              <a:br>
                <a:rPr kumimoji="0" lang="en-AU" sz="3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endParaRPr kumimoji="0" lang="en-AU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AU" sz="3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br>
                <a:rPr kumimoji="0" lang="en-AU" sz="3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endParaRPr kumimoji="0" lang="en-AU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4AAB10-3170-4970-A34A-F617BEABE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538" y="5399088"/>
            <a:ext cx="3405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Independent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3A8DC3-5A08-47A2-8618-1BD3C5D88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6725" y="5399088"/>
            <a:ext cx="2917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Public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6E97D-655C-4FF7-9A94-87FE0C4E8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25" y="5362575"/>
            <a:ext cx="1806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School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10E1C9-334A-4BD8-B481-CBA5F2A66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3003550"/>
            <a:ext cx="2078038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1 Happy - SENIOR Dan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9011" y="28860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pull/>
      </p:transition>
    </mc:Choice>
    <mc:Fallback>
      <p:transition advClick="0" advTm="5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DED00918-AF65-5957-15BE-4C1F21735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2" y="130404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C709D6-B124-337D-AEC3-CDD91E119388}"/>
              </a:ext>
            </a:extLst>
          </p:cNvPr>
          <p:cNvSpPr txBox="1"/>
          <p:nvPr/>
        </p:nvSpPr>
        <p:spPr>
          <a:xfrm>
            <a:off x="4898503" y="3901215"/>
            <a:ext cx="2682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/>
              <a:t>Our library </a:t>
            </a:r>
          </a:p>
          <a:p>
            <a:pPr algn="ctr"/>
            <a:r>
              <a:rPr lang="en-AU" sz="3200" b="1" dirty="0"/>
              <a:t>has new </a:t>
            </a:r>
          </a:p>
          <a:p>
            <a:pPr algn="ctr"/>
            <a:r>
              <a:rPr lang="en-AU" sz="3200" b="1" dirty="0"/>
              <a:t>furniture</a:t>
            </a:r>
          </a:p>
        </p:txBody>
      </p:sp>
      <p:pic>
        <p:nvPicPr>
          <p:cNvPr id="1028" name="Picture 4" descr="Ooh Fancy GIFs | Tenor">
            <a:extLst>
              <a:ext uri="{FF2B5EF4-FFF2-40B4-BE49-F238E27FC236}">
                <a16:creationId xmlns:a16="http://schemas.microsoft.com/office/drawing/2014/main" id="{5100606C-DA5A-ECF4-06F9-452E1EBFC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40" y="3526970"/>
            <a:ext cx="4284708" cy="32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9D06A0E-9486-4185-AC72-C8271A96D64C" descr="IMG_2091.jpg">
            <a:extLst>
              <a:ext uri="{FF2B5EF4-FFF2-40B4-BE49-F238E27FC236}">
                <a16:creationId xmlns:a16="http://schemas.microsoft.com/office/drawing/2014/main" id="{B1A4DF28-0F88-F6FC-177C-197A748EC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3" b="11433"/>
          <a:stretch/>
        </p:blipFill>
        <p:spPr bwMode="auto">
          <a:xfrm>
            <a:off x="5588200" y="91911"/>
            <a:ext cx="6102379" cy="333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51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">
        <p:pull/>
      </p:transition>
    </mc:Choice>
    <mc:Fallback>
      <p:transition advClick="0" advTm="6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FACAF7FC-2AB1-089E-A40D-FBF1AFA37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9"/>
          <a:stretch/>
        </p:blipFill>
        <p:spPr bwMode="auto">
          <a:xfrm>
            <a:off x="135971" y="1049791"/>
            <a:ext cx="3804252" cy="420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">
            <a:extLst>
              <a:ext uri="{FF2B5EF4-FFF2-40B4-BE49-F238E27FC236}">
                <a16:creationId xmlns:a16="http://schemas.microsoft.com/office/drawing/2014/main" id="{6ED266B7-7421-CF14-E33D-C75EA94AE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874" y="1668099"/>
            <a:ext cx="3804252" cy="507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6">
            <a:extLst>
              <a:ext uri="{FF2B5EF4-FFF2-40B4-BE49-F238E27FC236}">
                <a16:creationId xmlns:a16="http://schemas.microsoft.com/office/drawing/2014/main" id="{A53FE09B-B5BC-3FB3-DD20-0AEBE7691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9"/>
          <a:stretch/>
        </p:blipFill>
        <p:spPr bwMode="auto">
          <a:xfrm>
            <a:off x="8251778" y="1049791"/>
            <a:ext cx="3804251" cy="420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C14EA9-7352-57BC-EC76-5A467BB7FB41}"/>
              </a:ext>
            </a:extLst>
          </p:cNvPr>
          <p:cNvSpPr txBox="1"/>
          <p:nvPr/>
        </p:nvSpPr>
        <p:spPr>
          <a:xfrm>
            <a:off x="1624149" y="117565"/>
            <a:ext cx="8943702" cy="830997"/>
          </a:xfrm>
          <a:prstGeom prst="rect">
            <a:avLst/>
          </a:prstGeom>
          <a:solidFill>
            <a:srgbClr val="FF99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Our busy gardener has rejuvenated our Pre Primary sand pit with sand we received for free from the City of Gosnells</a:t>
            </a:r>
            <a:endParaRPr lang="en-AU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E6B600-4C5A-BD1A-762A-290C9DE30E87}"/>
              </a:ext>
            </a:extLst>
          </p:cNvPr>
          <p:cNvSpPr txBox="1"/>
          <p:nvPr/>
        </p:nvSpPr>
        <p:spPr>
          <a:xfrm>
            <a:off x="609599" y="5712823"/>
            <a:ext cx="2943497" cy="523220"/>
          </a:xfrm>
          <a:prstGeom prst="rect">
            <a:avLst/>
          </a:prstGeom>
          <a:solidFill>
            <a:srgbClr val="A400A4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U" sz="2800" b="1" dirty="0"/>
              <a:t>Thanks Mr John</a:t>
            </a:r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C0ACABF0-1DA2-49D7-E59C-29D4BD8D5EC5}"/>
              </a:ext>
            </a:extLst>
          </p:cNvPr>
          <p:cNvSpPr/>
          <p:nvPr/>
        </p:nvSpPr>
        <p:spPr>
          <a:xfrm>
            <a:off x="9413966" y="5408023"/>
            <a:ext cx="1227908" cy="1271451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78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ll/>
      </p:transition>
    </mc:Choice>
    <mc:Fallback>
      <p:transition advClick="0" advTm="7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90AC2151-DB81-9212-0923-4D4C511BD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4" y="155529"/>
            <a:ext cx="42576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>
            <a:extLst>
              <a:ext uri="{FF2B5EF4-FFF2-40B4-BE49-F238E27FC236}">
                <a16:creationId xmlns:a16="http://schemas.microsoft.com/office/drawing/2014/main" id="{8D189199-C538-9720-FC44-B7A320603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06" y="2260554"/>
            <a:ext cx="43053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C86DF6-2D2D-7FC2-D7B3-A7A6BA9BAC56}"/>
              </a:ext>
            </a:extLst>
          </p:cNvPr>
          <p:cNvSpPr/>
          <p:nvPr/>
        </p:nvSpPr>
        <p:spPr>
          <a:xfrm>
            <a:off x="1402761" y="0"/>
            <a:ext cx="19319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Before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99DA6D-BECE-2D61-0B46-A5C0F4DD7E05}"/>
              </a:ext>
            </a:extLst>
          </p:cNvPr>
          <p:cNvSpPr/>
          <p:nvPr/>
        </p:nvSpPr>
        <p:spPr>
          <a:xfrm>
            <a:off x="9136028" y="2155374"/>
            <a:ext cx="1470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After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F9BC4D-BEC6-147B-3D48-B32BE113EF7B}"/>
              </a:ext>
            </a:extLst>
          </p:cNvPr>
          <p:cNvSpPr txBox="1"/>
          <p:nvPr/>
        </p:nvSpPr>
        <p:spPr>
          <a:xfrm>
            <a:off x="5089751" y="292146"/>
            <a:ext cx="6862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/>
              <a:t>Mr Mattock and Mr John </a:t>
            </a:r>
          </a:p>
          <a:p>
            <a:pPr algn="ctr"/>
            <a:r>
              <a:rPr lang="en-AU" sz="3200" b="1" dirty="0"/>
              <a:t>have repaired the broken basketball backboard.</a:t>
            </a:r>
          </a:p>
        </p:txBody>
      </p:sp>
      <p:pic>
        <p:nvPicPr>
          <p:cNvPr id="1029" name="Picture 5" descr="Ball Bounce by Stephen McAleer on Dribbble">
            <a:extLst>
              <a:ext uri="{FF2B5EF4-FFF2-40B4-BE49-F238E27FC236}">
                <a16:creationId xmlns:a16="http://schemas.microsoft.com/office/drawing/2014/main" id="{8224C85F-7D79-7D05-9C14-48E6FFBB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27" y="3429000"/>
            <a:ext cx="2712720" cy="203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ll/>
      </p:transition>
    </mc:Choice>
    <mc:Fallback>
      <p:transition advClick="0" advTm="7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30F292-9BD1-1E03-3D3B-430DEFFD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8" b="11601"/>
          <a:stretch/>
        </p:blipFill>
        <p:spPr bwMode="auto">
          <a:xfrm>
            <a:off x="158800" y="213767"/>
            <a:ext cx="4881803" cy="649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15B25F2-406E-AE2E-419A-B7C96A4DA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398" y="213768"/>
            <a:ext cx="4868936" cy="649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E9485A-BDB5-7301-5610-212D666D0D85}"/>
              </a:ext>
            </a:extLst>
          </p:cNvPr>
          <p:cNvSpPr txBox="1"/>
          <p:nvPr/>
        </p:nvSpPr>
        <p:spPr>
          <a:xfrm>
            <a:off x="5120640" y="1166842"/>
            <a:ext cx="19507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Mr John, our gardener, has been busy over the school holidays.</a:t>
            </a:r>
          </a:p>
          <a:p>
            <a:pPr algn="ctr"/>
            <a:endParaRPr lang="en-AU" sz="24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A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entrance around our new sign is tidy and beautiful.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88855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ll/>
      </p:transition>
    </mc:Choice>
    <mc:Fallback>
      <p:transition advClick="0" advTm="7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A8227AE-7DA2-2808-7523-6C12973C3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3" y="418216"/>
            <a:ext cx="4516176" cy="602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6ABED9-4748-C97E-AA8B-F3D21312BD8B}"/>
              </a:ext>
            </a:extLst>
          </p:cNvPr>
          <p:cNvSpPr txBox="1"/>
          <p:nvPr/>
        </p:nvSpPr>
        <p:spPr>
          <a:xfrm>
            <a:off x="5619863" y="529615"/>
            <a:ext cx="61085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Tiny Town now has some fancy new road signs.</a:t>
            </a:r>
            <a:endParaRPr lang="en-AU" sz="3200" b="1" dirty="0"/>
          </a:p>
        </p:txBody>
      </p:sp>
      <p:pic>
        <p:nvPicPr>
          <p:cNvPr id="2" name="0E9B83A9-3AE5-46BA-AFC6-525296B99EC9" descr="IMG_5348.jpg">
            <a:extLst>
              <a:ext uri="{FF2B5EF4-FFF2-40B4-BE49-F238E27FC236}">
                <a16:creationId xmlns:a16="http://schemas.microsoft.com/office/drawing/2014/main" id="{1D21BBE3-AFE9-AB67-BB01-12CF82739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07"/>
          <a:stretch/>
        </p:blipFill>
        <p:spPr bwMode="auto">
          <a:xfrm>
            <a:off x="6388147" y="2077403"/>
            <a:ext cx="4572000" cy="454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07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">
        <p:pull/>
      </p:transition>
    </mc:Choice>
    <mc:Fallback>
      <p:transition advClick="0" advTm="6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1D02FF-202C-A6BC-AE3E-A16C0923E1C3}"/>
              </a:ext>
            </a:extLst>
          </p:cNvPr>
          <p:cNvSpPr txBox="1"/>
          <p:nvPr/>
        </p:nvSpPr>
        <p:spPr>
          <a:xfrm>
            <a:off x="1794973" y="-53010"/>
            <a:ext cx="86020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Have a look for new friends in Tiny Town.</a:t>
            </a:r>
            <a:endParaRPr lang="en-AU" sz="3200" b="1" dirty="0"/>
          </a:p>
        </p:txBody>
      </p:sp>
      <p:pic>
        <p:nvPicPr>
          <p:cNvPr id="3074" name="E856949A-DA81-475A-9288-68DA54142E54" descr="IMG_5351.jpg">
            <a:extLst>
              <a:ext uri="{FF2B5EF4-FFF2-40B4-BE49-F238E27FC236}">
                <a16:creationId xmlns:a16="http://schemas.microsoft.com/office/drawing/2014/main" id="{F65939E4-98FB-2F80-4D3F-059D964C0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3" t="9200" r="32489"/>
          <a:stretch/>
        </p:blipFill>
        <p:spPr bwMode="auto">
          <a:xfrm>
            <a:off x="10820209" y="0"/>
            <a:ext cx="1379077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A7555B2D-17FD-47A6-B138-CE2D00F79772" descr="IMG_5350.jpg">
            <a:extLst>
              <a:ext uri="{FF2B5EF4-FFF2-40B4-BE49-F238E27FC236}">
                <a16:creationId xmlns:a16="http://schemas.microsoft.com/office/drawing/2014/main" id="{87A6EAA7-2146-2043-A6A3-F08B3C901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20309" r="32304"/>
          <a:stretch/>
        </p:blipFill>
        <p:spPr bwMode="auto">
          <a:xfrm>
            <a:off x="-7418" y="0"/>
            <a:ext cx="178135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BC18A1FA-70A3-410A-9E89-E4350A7D2FF3" descr="IMG_5347.jpg">
            <a:extLst>
              <a:ext uri="{FF2B5EF4-FFF2-40B4-BE49-F238E27FC236}">
                <a16:creationId xmlns:a16="http://schemas.microsoft.com/office/drawing/2014/main" id="{F3B63803-D181-43D5-19DD-6B6972577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5" t="25638" r="46165" b="39448"/>
          <a:stretch/>
        </p:blipFill>
        <p:spPr bwMode="auto">
          <a:xfrm>
            <a:off x="3328553" y="516586"/>
            <a:ext cx="1726346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D7C21270-2F4B-47B3-803B-D334B29D2FBA" descr="IMG_5344.jpg">
            <a:extLst>
              <a:ext uri="{FF2B5EF4-FFF2-40B4-BE49-F238E27FC236}">
                <a16:creationId xmlns:a16="http://schemas.microsoft.com/office/drawing/2014/main" id="{35FEEFD9-8A55-8D60-70B3-C5AFF5017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9" t="12876" r="39074" b="53059"/>
          <a:stretch/>
        </p:blipFill>
        <p:spPr bwMode="auto">
          <a:xfrm>
            <a:off x="5088715" y="3181231"/>
            <a:ext cx="201457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9995292A-76F3-4BED-B558-ACC712762C11" descr="IMG_5345.jpg">
            <a:extLst>
              <a:ext uri="{FF2B5EF4-FFF2-40B4-BE49-F238E27FC236}">
                <a16:creationId xmlns:a16="http://schemas.microsoft.com/office/drawing/2014/main" id="{1C082F0E-59F7-9699-884A-DA292D2CB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1" t="21829" r="50895" b="28532"/>
          <a:stretch/>
        </p:blipFill>
        <p:spPr bwMode="auto">
          <a:xfrm>
            <a:off x="7117999" y="531765"/>
            <a:ext cx="1872897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0F81F8DF-8073-4A0A-B141-74343AA9EC41" descr="IMG_5346.jpg">
            <a:extLst>
              <a:ext uri="{FF2B5EF4-FFF2-40B4-BE49-F238E27FC236}">
                <a16:creationId xmlns:a16="http://schemas.microsoft.com/office/drawing/2014/main" id="{ECA20006-F769-53E0-6880-7AD4C531B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8" t="14348" r="44984" b="32610"/>
          <a:stretch/>
        </p:blipFill>
        <p:spPr bwMode="auto">
          <a:xfrm>
            <a:off x="8889014" y="3181231"/>
            <a:ext cx="1931195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ECB24916-3CC8-4101-9B41-143EE8A69178" descr="IMG_5359.jpg">
            <a:extLst>
              <a:ext uri="{FF2B5EF4-FFF2-40B4-BE49-F238E27FC236}">
                <a16:creationId xmlns:a16="http://schemas.microsoft.com/office/drawing/2014/main" id="{AD4B3756-9651-F2F3-9712-B587A5DE4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0" r="20723" b="4820"/>
          <a:stretch/>
        </p:blipFill>
        <p:spPr bwMode="auto">
          <a:xfrm>
            <a:off x="1794973" y="3258000"/>
            <a:ext cx="149148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0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0AE38148-1558-4CCF-85AF-68F8F78DC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508000"/>
            <a:ext cx="4760913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144D3A-E62C-5ECA-5AB9-2162A823A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87" y="496956"/>
            <a:ext cx="6059949" cy="57307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pull/>
      </p:transition>
    </mc:Choice>
    <mc:Fallback xmlns="">
      <p:transition advClick="0" advTm="10000">
        <p:pull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99</Words>
  <Application>Microsoft Office PowerPoint</Application>
  <PresentationFormat>Widescreen</PresentationFormat>
  <Paragraphs>20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Wingdings 3</vt:lpstr>
      <vt:lpstr>Office Theme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Graduation Gift</dc:title>
  <dc:creator>BELL Jacqueline [South Thornlie Primary School]</dc:creator>
  <cp:lastModifiedBy>VARDY Paula [South Thornlie Primary School]</cp:lastModifiedBy>
  <cp:revision>14</cp:revision>
  <dcterms:created xsi:type="dcterms:W3CDTF">2023-12-14T00:21:31Z</dcterms:created>
  <dcterms:modified xsi:type="dcterms:W3CDTF">2024-05-03T02:20:41Z</dcterms:modified>
</cp:coreProperties>
</file>